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58" r:id="rId3"/>
    <p:sldId id="256" r:id="rId4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6" autoAdjust="0"/>
  </p:normalViewPr>
  <p:slideViewPr>
    <p:cSldViewPr snapToGrid="0">
      <p:cViewPr>
        <p:scale>
          <a:sx n="80" d="100"/>
          <a:sy n="80" d="100"/>
        </p:scale>
        <p:origin x="804" y="396"/>
      </p:cViewPr>
      <p:guideLst>
        <p:guide orient="horz" pos="312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8C1FC7E-D21E-4A35-9B86-B9FE7C2F3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119400-A69B-48DC-B983-10FAD2E77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6D15BB-BCBC-4EC8-9D65-4C629CD1F627}" type="datetime1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82194C-8EE6-4A8E-97EE-AD6514A4CA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5161FD-C221-401C-8272-5D24757710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0B74FE2-FF99-4D11-B1E4-9AC45F78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81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0A5629-0D36-4492-9132-303661EC713A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59E6C2-98C9-4071-8BAA-86E68203B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123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D59E6C2-98C9-4071-8BAA-86E68203BD10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643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D59E6C2-98C9-4071-8BAA-86E68203BD10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414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D59E6C2-98C9-4071-8BAA-86E68203BD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5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3346707" y="3886200"/>
            <a:ext cx="3374136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spc="0" baseline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9">
            <a:extLst>
              <a:ext uri="{FF2B5EF4-FFF2-40B4-BE49-F238E27FC236}">
                <a16:creationId xmlns:a16="http://schemas.microsoft.com/office/drawing/2014/main" id="{8A2F17EA-EFE7-4229-8CC7-1811C563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spc="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bg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8E211B8-8563-4519-9AEE-21923AF1C65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827264" y="3922776"/>
            <a:ext cx="1078992" cy="1078992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marL="112608" lvl="0" indent="-112608" algn="ctr" defTabSz="914400" rtl="0">
              <a:spcBef>
                <a:spcPts val="1000"/>
              </a:spcBef>
            </a:pPr>
            <a:r>
              <a:rPr lang="ru-RU" noProof="0"/>
              <a:t>Добавить значок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938E77-266C-48C7-80FE-F935050BE8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768350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1D9B5B59-BC60-4443-AB00-3CA587F70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8013" y="5138420"/>
            <a:ext cx="2816225" cy="1554480"/>
          </a:xfrm>
        </p:spPr>
        <p:txBody>
          <a:bodyPr rtlCol="0"/>
          <a:lstStyle>
            <a:lvl1pPr marL="0" indent="0" algn="ctr">
              <a:lnSpc>
                <a:spcPts val="5200"/>
              </a:lnSpc>
              <a:buFont typeface="Arial" panose="020B0604020202020204" pitchFamily="34" charset="0"/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90882617-F0AB-428F-85CF-B87E0D6BC7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8013" y="6923314"/>
            <a:ext cx="2816225" cy="609374"/>
          </a:xfrm>
        </p:spPr>
        <p:txBody>
          <a:bodyPr rtlCol="0"/>
          <a:lstStyle>
            <a:lvl1pPr marL="0"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28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194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6251448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none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308152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1133856"/>
            <a:ext cx="2898648" cy="2496312"/>
          </a:xfrm>
        </p:spPr>
        <p:txBody>
          <a:bodyPr vert="horz" lIns="4572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3886194"/>
            <a:ext cx="6720843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6EA9E0F0-2EA0-4D8C-A4E2-A7862C2E6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645" y="4663440"/>
            <a:ext cx="2907792" cy="365760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112608" lvl="0" indent="-112608" defTabSz="914400" rtl="0"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29B90121-EE03-4CB9-B6B4-085C61698D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3" y="5065713"/>
            <a:ext cx="2898775" cy="2497137"/>
          </a:xfrm>
        </p:spPr>
        <p:txBody>
          <a:bodyPr lIns="0" rIns="0" rtlCol="0"/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058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200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all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 algn="l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AFCE613-3382-4B90-98DA-A2097D8A4302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36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id="{71EAD859-FE34-49EB-A804-E7817DB94E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4809744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FCF709D0-1556-44AD-8AD3-AE1EACEE7C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1152" y="5029200"/>
            <a:ext cx="2825496" cy="1289304"/>
          </a:xfrm>
        </p:spPr>
        <p:txBody>
          <a:bodyPr rtlCol="0"/>
          <a:lstStyle>
            <a:lvl1pPr marL="0" indent="0" algn="ctr">
              <a:lnSpc>
                <a:spcPts val="4000"/>
              </a:lnSpc>
              <a:buFont typeface="Arial" panose="020B0604020202020204" pitchFamily="34" charset="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id="{827ED6DE-9EB2-4349-BED5-EF5DA84DC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1152" y="6757416"/>
            <a:ext cx="2825496" cy="429768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id="{FC9D06D3-2BFE-45BA-8196-3AA6CC98E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cap="all" spc="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849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0"/>
            <a:ext cx="6720844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1" name="Текст 21">
            <a:extLst>
              <a:ext uri="{FF2B5EF4-FFF2-40B4-BE49-F238E27FC236}">
                <a16:creationId xmlns:a16="http://schemas.microsoft.com/office/drawing/2014/main" id="{A0DE9D14-70A5-499A-8477-B8B31FF612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F6196E76-A393-420A-AC0B-D85E23CAB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6EEC80-D9AF-431C-AB25-980960CC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6385"/>
            <a:ext cx="2944368" cy="676656"/>
          </a:xfrm>
        </p:spPr>
        <p:txBody>
          <a:bodyPr rtlCol="0" anchor="t"/>
          <a:lstStyle>
            <a:lvl1pPr>
              <a:lnSpc>
                <a:spcPct val="100000"/>
              </a:lnSpc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ABB5356-8B51-4274-9C90-A80A18EAC0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66863"/>
            <a:ext cx="2944813" cy="2124075"/>
          </a:xfrm>
        </p:spPr>
        <p:txBody>
          <a:bodyPr rtlCol="0"/>
          <a:lstStyle>
            <a:lvl1pPr marL="173736" indent="-173736">
              <a:lnSpc>
                <a:spcPts val="1800"/>
              </a:lnSpc>
              <a:spcBef>
                <a:spcPts val="1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BDB168-B4B2-4C61-A824-4FB0C315A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050" y="4572000"/>
            <a:ext cx="6251575" cy="447675"/>
          </a:xfrm>
        </p:spPr>
        <p:txBody>
          <a:bodyPr lIns="0" rtlCol="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978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6C1C5-FE16-4334-B2CE-6E14152A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2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E8901-EFD1-440F-841B-77938232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68296"/>
            <a:ext cx="9601200" cy="51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l" defTabSz="450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608" indent="-112608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573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573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1145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3868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46389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68911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91432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521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5043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564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90086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607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5129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650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80172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23F336-AA04-40EB-A4C2-4129B3F02756}"/>
              </a:ext>
            </a:extLst>
          </p:cNvPr>
          <p:cNvSpPr/>
          <p:nvPr/>
        </p:nvSpPr>
        <p:spPr>
          <a:xfrm>
            <a:off x="6697346" y="0"/>
            <a:ext cx="3337558" cy="777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4D56-652A-487F-B62F-5C8C1E1A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927" y="1864935"/>
            <a:ext cx="3145539" cy="365760"/>
          </a:xfrm>
        </p:spPr>
        <p:txBody>
          <a:bodyPr rtlCol="0"/>
          <a:lstStyle/>
          <a:p>
            <a:pPr algn="ctr" rtl="0"/>
            <a:r>
              <a:rPr lang="ru-RU" sz="2600" dirty="0"/>
              <a:t>НАИМЕНОВАНИЕ МО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F374A01-FD18-413B-A563-0BFF7A173B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Контактные данные: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Ф.И.О. (главный врач, зам. главного врача, отдел кадров),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номер телефона,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Адрес электронной почты (</a:t>
            </a:r>
            <a:r>
              <a:rPr lang="ru-RU" dirty="0" err="1"/>
              <a:t>e-mail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8733-C5D2-4742-B883-B899D1F49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КОНТАКТНЫЕ ДАННЫЕ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FC093F-1046-49B5-8901-B8F3A602B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1136" y="5258616"/>
            <a:ext cx="2898648" cy="1874520"/>
          </a:xfrm>
        </p:spPr>
        <p:txBody>
          <a:bodyPr rtlCol="0"/>
          <a:lstStyle/>
          <a:p>
            <a:pPr algn="ctr" rtl="0"/>
            <a:r>
              <a:rPr lang="ru-RU" dirty="0"/>
              <a:t>МЕСТОРАСПОЛОЖЕНИЕ,</a:t>
            </a:r>
          </a:p>
          <a:p>
            <a:pPr algn="ctr" rtl="0"/>
            <a:r>
              <a:rPr lang="ru-RU" dirty="0"/>
              <a:t>Юридический адрес</a:t>
            </a:r>
          </a:p>
          <a:p>
            <a:pPr rtl="0"/>
            <a:endParaRPr lang="ru-RU" dirty="0"/>
          </a:p>
        </p:txBody>
      </p:sp>
      <p:sp>
        <p:nvSpPr>
          <p:cNvPr id="58" name="Надпись 57">
            <a:extLst>
              <a:ext uri="{FF2B5EF4-FFF2-40B4-BE49-F238E27FC236}">
                <a16:creationId xmlns:a16="http://schemas.microsoft.com/office/drawing/2014/main" id="{37D9CFA4-6CE5-456F-956D-26B46D6F1146}"/>
              </a:ext>
            </a:extLst>
          </p:cNvPr>
          <p:cNvSpPr txBox="1"/>
          <p:nvPr/>
        </p:nvSpPr>
        <p:spPr>
          <a:xfrm>
            <a:off x="6242222" y="-567811"/>
            <a:ext cx="35732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+mj-lt"/>
              </a:rPr>
              <a:t>Я</a:t>
            </a:r>
          </a:p>
        </p:txBody>
      </p:sp>
      <p:sp>
        <p:nvSpPr>
          <p:cNvPr id="60" name="Надпись 59">
            <a:extLst>
              <a:ext uri="{FF2B5EF4-FFF2-40B4-BE49-F238E27FC236}">
                <a16:creationId xmlns:a16="http://schemas.microsoft.com/office/drawing/2014/main" id="{97157405-31F2-4BD7-A2E5-0ADE1F9F0E8F}"/>
              </a:ext>
            </a:extLst>
          </p:cNvPr>
          <p:cNvSpPr txBox="1"/>
          <p:nvPr/>
        </p:nvSpPr>
        <p:spPr>
          <a:xfrm>
            <a:off x="7908925" y="595958"/>
            <a:ext cx="335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latin typeface="+mj-lt"/>
              </a:rPr>
              <a:t>В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3B7E76EB-5406-454D-AB0D-16068C1C20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1152" y="5126917"/>
            <a:ext cx="2825496" cy="1289304"/>
          </a:xfrm>
        </p:spPr>
        <p:txBody>
          <a:bodyPr rtlCol="0"/>
          <a:lstStyle/>
          <a:p>
            <a:pPr rtl="0"/>
            <a:r>
              <a:rPr lang="ru-RU" dirty="0"/>
              <a:t>ЧГМА</a:t>
            </a:r>
          </a:p>
          <a:p>
            <a:pPr rtl="0"/>
            <a:r>
              <a:rPr lang="ru-RU" dirty="0"/>
              <a:t>2025</a:t>
            </a:r>
          </a:p>
        </p:txBody>
      </p:sp>
      <p:sp>
        <p:nvSpPr>
          <p:cNvPr id="53" name="Текст 52">
            <a:extLst>
              <a:ext uri="{FF2B5EF4-FFF2-40B4-BE49-F238E27FC236}">
                <a16:creationId xmlns:a16="http://schemas.microsoft.com/office/drawing/2014/main" id="{390CC64E-C2D4-474C-BBB9-8F502E406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Создайте свой путь к успеху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03CF212-EDFF-46B6-BDBB-0FFC6EA1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41622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62483B-7E24-4FC8-9979-35559B43B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5" r="21946"/>
          <a:stretch/>
        </p:blipFill>
        <p:spPr>
          <a:xfrm>
            <a:off x="-1" y="0"/>
            <a:ext cx="335190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7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23F336-AA04-40EB-A4C2-4129B3F02756}"/>
              </a:ext>
            </a:extLst>
          </p:cNvPr>
          <p:cNvSpPr/>
          <p:nvPr/>
        </p:nvSpPr>
        <p:spPr>
          <a:xfrm>
            <a:off x="6697346" y="0"/>
            <a:ext cx="3337558" cy="777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4D56-652A-487F-B62F-5C8C1E1A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858" y="639264"/>
            <a:ext cx="3145539" cy="365760"/>
          </a:xfrm>
        </p:spPr>
        <p:txBody>
          <a:bodyPr rtlCol="0"/>
          <a:lstStyle/>
          <a:p>
            <a:pPr algn="ctr" rtl="0"/>
            <a:r>
              <a:rPr lang="ru-RU" dirty="0"/>
              <a:t>ВАКАНСИИ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F374A01-FD18-413B-A563-0BFF7A173B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3846" y="4756724"/>
            <a:ext cx="2807208" cy="267004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dirty="0"/>
              <a:t>Заработная плата</a:t>
            </a:r>
          </a:p>
          <a:p>
            <a:pPr algn="ctr" rtl="0"/>
            <a:endParaRPr lang="ru-RU" sz="2000" dirty="0"/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000" dirty="0"/>
              <a:t>От 60 000 руб.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FA45B3-A6AE-402F-B640-75DBE30555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ТЕРАПЕВТ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58" name="Надпись 57">
            <a:extLst>
              <a:ext uri="{FF2B5EF4-FFF2-40B4-BE49-F238E27FC236}">
                <a16:creationId xmlns:a16="http://schemas.microsoft.com/office/drawing/2014/main" id="{37D9CFA4-6CE5-456F-956D-26B46D6F1146}"/>
              </a:ext>
            </a:extLst>
          </p:cNvPr>
          <p:cNvSpPr txBox="1"/>
          <p:nvPr/>
        </p:nvSpPr>
        <p:spPr>
          <a:xfrm>
            <a:off x="6242222" y="-567811"/>
            <a:ext cx="35732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+mj-lt"/>
              </a:rPr>
              <a:t>Я</a:t>
            </a:r>
          </a:p>
        </p:txBody>
      </p:sp>
      <p:sp>
        <p:nvSpPr>
          <p:cNvPr id="60" name="Надпись 59">
            <a:extLst>
              <a:ext uri="{FF2B5EF4-FFF2-40B4-BE49-F238E27FC236}">
                <a16:creationId xmlns:a16="http://schemas.microsoft.com/office/drawing/2014/main" id="{97157405-31F2-4BD7-A2E5-0ADE1F9F0E8F}"/>
              </a:ext>
            </a:extLst>
          </p:cNvPr>
          <p:cNvSpPr txBox="1"/>
          <p:nvPr/>
        </p:nvSpPr>
        <p:spPr>
          <a:xfrm>
            <a:off x="7822167" y="585216"/>
            <a:ext cx="335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latin typeface="+mj-lt"/>
              </a:rPr>
              <a:t>В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3B7E76EB-5406-454D-AB0D-16068C1C20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1152" y="5126917"/>
            <a:ext cx="2825496" cy="1289304"/>
          </a:xfrm>
        </p:spPr>
        <p:txBody>
          <a:bodyPr rtlCol="0"/>
          <a:lstStyle/>
          <a:p>
            <a:pPr rtl="0"/>
            <a:r>
              <a:rPr lang="ru-RU" dirty="0"/>
              <a:t>ЧГМА</a:t>
            </a:r>
          </a:p>
          <a:p>
            <a:pPr rtl="0"/>
            <a:r>
              <a:rPr lang="ru-RU" dirty="0"/>
              <a:t>2025</a:t>
            </a:r>
          </a:p>
        </p:txBody>
      </p:sp>
      <p:sp>
        <p:nvSpPr>
          <p:cNvPr id="53" name="Текст 52">
            <a:extLst>
              <a:ext uri="{FF2B5EF4-FFF2-40B4-BE49-F238E27FC236}">
                <a16:creationId xmlns:a16="http://schemas.microsoft.com/office/drawing/2014/main" id="{390CC64E-C2D4-474C-BBB9-8F502E406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Создайте свой путь к успеху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03CF212-EDFF-46B6-BDBB-0FFC6EA1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41622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A32D6D-EE15-4216-8E1A-1AE6B506D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9398" r="12577"/>
          <a:stretch/>
        </p:blipFill>
        <p:spPr>
          <a:xfrm>
            <a:off x="-1199309" y="0"/>
            <a:ext cx="455121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51">
            <a:extLst>
              <a:ext uri="{FF2B5EF4-FFF2-40B4-BE49-F238E27FC236}">
                <a16:creationId xmlns:a16="http://schemas.microsoft.com/office/drawing/2014/main" id="{7231AF5E-A3B4-4F55-AAC2-B69F547221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u-RU" dirty="0"/>
              <a:t>МЕРЫ СОЦИАЛЬНОЙ ПОДДЕРЖКИ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736E0C-C036-4ABF-8831-E5941A340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Компенсационные выплаты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1A149E-BE06-4304-843A-FB454CB97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9750" y="5644212"/>
            <a:ext cx="2898648" cy="1874520"/>
          </a:xfrm>
        </p:spPr>
        <p:txBody>
          <a:bodyPr rtlCol="0">
            <a:noAutofit/>
          </a:bodyPr>
          <a:lstStyle/>
          <a:p>
            <a:pPr marL="171450" indent="-171450" rtl="0">
              <a:buFont typeface="Wingdings" panose="05000000000000000000" pitchFamily="2" charset="2"/>
              <a:buChar char="ü"/>
            </a:pPr>
            <a:r>
              <a:rPr lang="ru-RU" sz="1600" dirty="0"/>
              <a:t> расходы на проезд</a:t>
            </a:r>
          </a:p>
        </p:txBody>
      </p:sp>
      <p:pic>
        <p:nvPicPr>
          <p:cNvPr id="55" name="Рисунок 10" descr="значок">
            <a:extLst>
              <a:ext uri="{FF2B5EF4-FFF2-40B4-BE49-F238E27FC236}">
                <a16:creationId xmlns:a16="http://schemas.microsoft.com/office/drawing/2014/main" id="{A97D07EA-6876-44BA-A542-538CCE9A3EE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4" r="74"/>
          <a:stretch/>
        </p:blipFill>
        <p:spPr/>
      </p:pic>
      <p:sp>
        <p:nvSpPr>
          <p:cNvPr id="86" name="Текст 85">
            <a:extLst>
              <a:ext uri="{FF2B5EF4-FFF2-40B4-BE49-F238E27FC236}">
                <a16:creationId xmlns:a16="http://schemas.microsoft.com/office/drawing/2014/main" id="{6DD41433-A5FA-4D20-A04B-D6CCDA292F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86023" y="6923314"/>
            <a:ext cx="2560205" cy="609374"/>
          </a:xfrm>
        </p:spPr>
        <p:txBody>
          <a:bodyPr rtlCol="0"/>
          <a:lstStyle/>
          <a:p>
            <a:pPr rtl="0"/>
            <a:r>
              <a:rPr lang="ru-RU"/>
              <a:t>Здоровье — это процесс, а не цель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23CD3EF2-0634-42FE-B8ED-448239085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731905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8241B184-B33F-4FC7-AF66-D67F299190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18052447-A143-4104-940E-F8A285F99D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5023" y="0"/>
            <a:ext cx="3337557" cy="7772395"/>
          </a:xfrm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2DCFD1-DBA6-436A-9DEE-5FD8739F4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964" y="-544400"/>
            <a:ext cx="4914748" cy="8316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1D8587-FD1E-4913-A570-1EE94356B6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879" b="8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A2053ACC-179D-49BC-B0A6-D5EAABCA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304" y="832103"/>
            <a:ext cx="2907792" cy="28976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Жилье</a:t>
            </a:r>
            <a:br>
              <a:rPr lang="ru-RU" dirty="0"/>
            </a:br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09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__typo">
      <a:dk1>
        <a:sysClr val="windowText" lastClr="000000"/>
      </a:dk1>
      <a:lt1>
        <a:sysClr val="window" lastClr="FFFFFF"/>
      </a:lt1>
      <a:dk2>
        <a:srgbClr val="017C8D"/>
      </a:dk2>
      <a:lt2>
        <a:srgbClr val="E7E6E6"/>
      </a:lt2>
      <a:accent1>
        <a:srgbClr val="017C8D"/>
      </a:accent1>
      <a:accent2>
        <a:srgbClr val="F6F5F1"/>
      </a:accent2>
      <a:accent3>
        <a:srgbClr val="FF7D41"/>
      </a:accent3>
      <a:accent4>
        <a:srgbClr val="AEABAB"/>
      </a:accent4>
      <a:accent5>
        <a:srgbClr val="009999"/>
      </a:accent5>
      <a:accent6>
        <a:srgbClr val="000000"/>
      </a:accent6>
      <a:hlink>
        <a:srgbClr val="009999"/>
      </a:hlink>
      <a:folHlink>
        <a:srgbClr val="E7E6E6"/>
      </a:folHlink>
    </a:clrScheme>
    <a:fontScheme name="__typo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646208_win32_fixed" id="{B472F02A-62A0-4356-B5A0-DBF868EC9276}" vid="{190E1F4B-B1B1-47B4-8F08-F42CAB214BE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</Words>
  <Application>Microsoft Office PowerPoint</Application>
  <PresentationFormat>Произвольный</PresentationFormat>
  <Paragraphs>36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Gill Sans MT</vt:lpstr>
      <vt:lpstr>Wingdings</vt:lpstr>
      <vt:lpstr>Тема Office</vt:lpstr>
      <vt:lpstr>НАИМЕНОВАНИЕ МО</vt:lpstr>
      <vt:lpstr>ВАКАНСИИ</vt:lpstr>
      <vt:lpstr>Жилье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2021-11-11T23:56:41Z</dcterms:created>
  <dcterms:modified xsi:type="dcterms:W3CDTF">2025-03-26T13:28:12Z</dcterms:modified>
</cp:coreProperties>
</file>